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62" r:id="rId4"/>
    <p:sldId id="263" r:id="rId5"/>
    <p:sldId id="258" r:id="rId6"/>
    <p:sldId id="305" r:id="rId7"/>
    <p:sldId id="302" r:id="rId8"/>
    <p:sldId id="290" r:id="rId9"/>
    <p:sldId id="260" r:id="rId10"/>
    <p:sldId id="303" r:id="rId11"/>
    <p:sldId id="304" r:id="rId12"/>
    <p:sldId id="295" r:id="rId13"/>
    <p:sldId id="306" r:id="rId14"/>
    <p:sldId id="307" r:id="rId15"/>
    <p:sldId id="308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C808-4F77-4100-B8FA-EAC01FF0E60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716E-9599-4703-9BC0-D6B871198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440" y="1556407"/>
            <a:ext cx="7772400" cy="30718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тонкий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лед 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688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472608" cy="684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2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"/>
          <p:cNvPicPr>
            <a:picLocks noGrp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 bwMode="auto">
          <a:xfrm>
            <a:off x="539552" y="1196752"/>
            <a:ext cx="8208912" cy="554461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"/>
            <a:ext cx="7743852" cy="198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3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715436" cy="2714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помощи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Вооружитесь любой длинной палкой, доскою, шестом или веревкою. Можно связать воедино шарфы, ремни или одежду.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ползком, широко расставляя при этом руки и ноги и толкая перед собою спасательные средства, осторожно двигаться по направлению к полынье.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Остановитесь от находящегося в воде человека в нескольких метрах,  бросьте ему веревку, край одежды, подайте палку или шест.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500438"/>
            <a:ext cx="514353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64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3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436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2368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чрезвычайных ситуациях звонить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01;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сот. тел.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-101 или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112.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10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СПАСИБО!!!</a:t>
            </a:r>
            <a:endParaRPr lang="ru-RU" sz="9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remove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2148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находясь вне стен школы, совершают прогулки на свежем воздухе, катаются на лыжах и на санках с гор, играют на прудах и реках.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Рабочий стол\для презент. тонкий лед\225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286124"/>
            <a:ext cx="4452937" cy="333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92213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243786" cy="52864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Нельзя забывать об опасности, которую таят в себе водоемы. Лед может быть опасен как в осеннее так и в весеннее время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Лед только на вид кажется прочным, а на самом деле он может быть тонким, слабым и не выдержит тяжести не только взрослого человека, но и ребенка. Поэтому не торопитесь выходить на тонкий лед водоемов. Будьте осторожны и осмотрительны</a:t>
            </a:r>
            <a:r>
              <a:rPr lang="ru-RU" sz="2800" dirty="0" smtClean="0"/>
              <a:t>! </a:t>
            </a:r>
            <a:endParaRPr lang="ru-RU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Чтобы этого не случилось, необходимо помнить, что выходить на лед нужно с максимальной осторожностью.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"/>
          <p:cNvPicPr>
            <a:picLocks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142845" y="706437"/>
            <a:ext cx="8715435" cy="5722959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85786" y="142852"/>
            <a:ext cx="7572428" cy="3429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ОПАСНЫЕ МЕСТА У ВОДОЕМОВ!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827202"/>
              </p:ext>
            </p:extLst>
          </p:nvPr>
        </p:nvGraphicFramePr>
        <p:xfrm>
          <a:off x="457200" y="1696076"/>
          <a:ext cx="8229600" cy="4334210"/>
        </p:xfrm>
        <a:graphic>
          <a:graphicData uri="http://schemas.openxmlformats.org/drawingml/2006/table">
            <a:tbl>
              <a:tblPr/>
              <a:tblGrid>
                <a:gridCol w="4611057"/>
                <a:gridCol w="3618543"/>
              </a:tblGrid>
              <a:tr h="4334210">
                <a:tc>
                  <a:txBody>
                    <a:bodyPr/>
                    <a:lstStyle/>
                    <a:p>
                      <a:pPr marR="36830" algn="just">
                        <a:lnSpc>
                          <a:spcPts val="221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20202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Воздушный карман 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6830" algn="just">
                        <a:lnSpc>
                          <a:spcPts val="221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20202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Слабый лед 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6830" algn="just">
                        <a:spcAft>
                          <a:spcPts val="0"/>
                        </a:spcAft>
                      </a:pPr>
                      <a:r>
                        <a:rPr lang="ru-RU" sz="1300" b="1" i="1" spc="-5" dirty="0">
                          <a:solidFill>
                            <a:srgbClr val="20202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Лед</a:t>
                      </a:r>
                      <a:endParaRPr lang="ru-RU" sz="1100" b="1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6830" algn="just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marR="36830" algn="just"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i="1" dirty="0">
                          <a:latin typeface="Calibri"/>
                          <a:ea typeface="Times New Roman"/>
                          <a:cs typeface="Times New Roman"/>
                        </a:rPr>
                        <a:t>Схема ледового кармана</a:t>
                      </a:r>
                      <a:endParaRPr lang="ru-RU" sz="1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32" marR="620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6830" algn="just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683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Помните, что  в случае  понижения  уровня воды  в  замерзшем  водоеме у берегов образуются непрочные воздушные «карманы», наступать на лед в этих местах нельзя по причине возможного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проламывания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льда и попадания человека в воду. 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032" marR="620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54564"/>
            <a:ext cx="4257703" cy="4131735"/>
          </a:xfrm>
          <a:prstGeom prst="rect">
            <a:avLst/>
          </a:prstGeom>
          <a:noFill/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-3175" y="71438"/>
            <a:ext cx="4133850" cy="4778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57500" y="685800"/>
            <a:ext cx="2057400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4826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510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037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Прочность льда можно определить визуально: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лед голубого цвета – прочный,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белого – прочность его в 2 раза меньше,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серый, матово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или с желтоватым оттенком лед ненадежен.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714620"/>
            <a:ext cx="3462654" cy="3738811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Копия 800xp1090843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091285"/>
            <a:ext cx="4494911" cy="3362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928662" y="142852"/>
            <a:ext cx="7410476" cy="41590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ПРАВИЛА ПЕРЕХОДА  ПО ЛЬДУ ВОДОЕМОВ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25" name="Picture 29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714356"/>
            <a:ext cx="2372097" cy="2357454"/>
          </a:xfrm>
          <a:prstGeom prst="rect">
            <a:avLst/>
          </a:prstGeom>
          <a:noFill/>
        </p:spPr>
      </p:pic>
      <p:pic>
        <p:nvPicPr>
          <p:cNvPr id="4126" name="Picture 30" descr="1"/>
          <p:cNvPicPr>
            <a:picLocks noChangeAspect="1" noChangeArrowheads="1"/>
          </p:cNvPicPr>
          <p:nvPr/>
        </p:nvPicPr>
        <p:blipFill>
          <a:blip r:embed="rId3"/>
          <a:srcRect r="5049"/>
          <a:stretch>
            <a:fillRect/>
          </a:stretch>
        </p:blipFill>
        <p:spPr bwMode="auto">
          <a:xfrm>
            <a:off x="285720" y="714356"/>
            <a:ext cx="2231874" cy="2357280"/>
          </a:xfrm>
          <a:prstGeom prst="rect">
            <a:avLst/>
          </a:prstGeom>
          <a:noFill/>
        </p:spPr>
      </p:pic>
      <p:pic>
        <p:nvPicPr>
          <p:cNvPr id="4127" name="Picture 3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714356"/>
            <a:ext cx="2500330" cy="2357768"/>
          </a:xfrm>
          <a:prstGeom prst="rect">
            <a:avLst/>
          </a:prstGeom>
          <a:noFill/>
        </p:spPr>
      </p:pic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0" y="3071810"/>
            <a:ext cx="280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Переходить водоем по льду только при хорошей видимости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2857488" y="3071810"/>
            <a:ext cx="28654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Идя на лыжах, расстегнуть крепления, снять с рук ремни палок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6357950" y="3071810"/>
            <a:ext cx="2171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Взять длинную палку, веревку не менее 5 метров</a:t>
            </a:r>
          </a:p>
        </p:txBody>
      </p:sp>
      <p:pic>
        <p:nvPicPr>
          <p:cNvPr id="4137" name="Picture 41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929066"/>
            <a:ext cx="2428892" cy="2071702"/>
          </a:xfrm>
          <a:prstGeom prst="rect">
            <a:avLst/>
          </a:prstGeom>
          <a:noFill/>
        </p:spPr>
      </p:pic>
      <p:pic>
        <p:nvPicPr>
          <p:cNvPr id="4139" name="Picture 43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3951"/>
            <a:ext cx="2214578" cy="2122841"/>
          </a:xfrm>
          <a:prstGeom prst="rect">
            <a:avLst/>
          </a:prstGeom>
          <a:noFill/>
        </p:spPr>
      </p:pic>
      <p:pic>
        <p:nvPicPr>
          <p:cNvPr id="4140" name="Picture 44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2016" y="3929067"/>
            <a:ext cx="2351950" cy="2071702"/>
          </a:xfrm>
          <a:prstGeom prst="rect">
            <a:avLst/>
          </a:prstGeom>
          <a:noFill/>
        </p:spPr>
      </p:pic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0" y="6072206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Спускаться там, где нет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промоины 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2214546" y="6072206"/>
            <a:ext cx="4705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Идти осторожно, проверяя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 перед собой лед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5929322" y="6072206"/>
            <a:ext cx="34797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отрывать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</a:rPr>
              <a:t>подошвы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ото льда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332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Осторожно, тонкий  лед !</vt:lpstr>
      <vt:lpstr>Презентация PowerPoint</vt:lpstr>
      <vt:lpstr>Нельзя забывать об опасности, которую таят в себе водоемы. Лед может быть опасен как в осеннее так и в весеннее время. Лед только на вид кажется прочным, а на самом деле он может быть тонким, слабым и не выдержит тяжести не только взрослого человека, но и ребенка. Поэтому не торопитесь выходить на тонкий лед водоемов. Будьте осторожны и осмотрительны!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помощи Вооружитесь любой длинной палкой, доскою, шестом или веревкою. Можно связать воедино шарфы, ремни или одежду. Следует ползком, широко расставляя при этом руки и ноги и толкая перед собою спасательные средства, осторожно двигаться по направлению к полынье. Остановитесь от находящегося в воде человека в нескольких метрах,  бросьте ему веревку, край одежды, подайте палку или шест. </vt:lpstr>
      <vt:lpstr>Презентация PowerPoint</vt:lpstr>
      <vt:lpstr>Презентация PowerPoint</vt:lpstr>
      <vt:lpstr>Презентация PowerPoint</vt:lpstr>
      <vt:lpstr>СПАСИБО!!!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Olga</cp:lastModifiedBy>
  <cp:revision>57</cp:revision>
  <dcterms:created xsi:type="dcterms:W3CDTF">2009-03-31T08:54:10Z</dcterms:created>
  <dcterms:modified xsi:type="dcterms:W3CDTF">2018-11-15T05:40:05Z</dcterms:modified>
</cp:coreProperties>
</file>