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75" autoAdjust="0"/>
  </p:normalViewPr>
  <p:slideViewPr>
    <p:cSldViewPr>
      <p:cViewPr varScale="1">
        <p:scale>
          <a:sx n="95" d="100"/>
          <a:sy n="95" d="100"/>
        </p:scale>
        <p:origin x="-1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365104"/>
            <a:ext cx="3848472" cy="235381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Работа выполнена учителем-логопедом МБДОУ детского сада № 31 г. Пензы</a:t>
            </a:r>
          </a:p>
          <a:p>
            <a:pPr algn="r"/>
            <a:r>
              <a:rPr lang="ru-RU" dirty="0" smtClean="0"/>
              <a:t>Мирошниченко </a:t>
            </a:r>
            <a:r>
              <a:rPr lang="ru-RU" dirty="0" smtClean="0"/>
              <a:t>А.А</a:t>
            </a:r>
            <a:r>
              <a:rPr lang="ru-RU" dirty="0" smtClean="0"/>
              <a:t>,</a:t>
            </a:r>
          </a:p>
          <a:p>
            <a:pPr algn="r"/>
            <a:r>
              <a:rPr lang="ru-RU" smtClean="0"/>
              <a:t>опубликована </a:t>
            </a:r>
            <a:r>
              <a:rPr lang="ru-RU" dirty="0" smtClean="0"/>
              <a:t>на сайте </a:t>
            </a:r>
            <a:r>
              <a:rPr lang="en-US" dirty="0" smtClean="0"/>
              <a:t>MAAM.RU</a:t>
            </a:r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1830065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Методика обучения чтению по кубикам </a:t>
            </a:r>
            <a:r>
              <a:rPr lang="ru-RU" sz="4800" dirty="0" err="1" smtClean="0"/>
              <a:t>Н.Зайцева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61005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4068889" cy="51606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Основы педагогики-сотрудничество. Роль учителя: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Организация веселой обучающей среды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Наставническая помощь ребенку при обучении чтению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04096" y="2908872"/>
            <a:ext cx="4224046" cy="2816031"/>
          </a:xfrm>
          <a:prstGeom prst="rect">
            <a:avLst/>
          </a:prstGeom>
          <a:effectLst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8"/>
            <a:ext cx="4016375" cy="2677583"/>
          </a:xfrm>
        </p:spPr>
      </p:pic>
    </p:spTree>
    <p:extLst>
      <p:ext uri="{BB962C8B-B14F-4D97-AF65-F5344CB8AC3E}">
        <p14:creationId xmlns:p14="http://schemas.microsoft.com/office/powerpoint/2010/main" xmlns="" val="173473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55099" y="2101685"/>
            <a:ext cx="5436096" cy="3770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59"/>
            <a:ext cx="3744416" cy="5436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Здоровье-сберегающая методика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6595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4176464" cy="5184576"/>
          </a:xfrm>
        </p:spPr>
        <p:txBody>
          <a:bodyPr>
            <a:noAutofit/>
          </a:bodyPr>
          <a:lstStyle/>
          <a:p>
            <a:r>
              <a:rPr lang="ru-RU" sz="1800" dirty="0" smtClean="0"/>
              <a:t>Три метода обучению чтения: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Фонемный (буква и звук)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Глобального чтения (целым словом)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 smtClean="0"/>
              <a:t>Складовой</a:t>
            </a:r>
            <a:r>
              <a:rPr lang="ru-RU" sz="1800" dirty="0" smtClean="0"/>
              <a:t> метод чтения (элементарная частица речи – склад)</a:t>
            </a:r>
          </a:p>
          <a:p>
            <a:endParaRPr lang="ru-RU" sz="1800" dirty="0" smtClean="0"/>
          </a:p>
          <a:p>
            <a:r>
              <a:rPr lang="ru-RU" sz="1800" dirty="0" smtClean="0"/>
              <a:t>Николай Зайцев за основу своей методике по обучению чтению взял работу Л.Н. Толстого «Обучение чтения по складам». Познакомившись со складами, переходим к чтению слов. Разнообразная работа со словами переходит в работу со словосочетаниями и предложениями.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48064" y="481473"/>
            <a:ext cx="4032448" cy="3024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427983" y="116630"/>
            <a:ext cx="4572000" cy="31164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4212905" cy="4944624"/>
          </a:xfrm>
        </p:spPr>
        <p:txBody>
          <a:bodyPr>
            <a:normAutofit/>
          </a:bodyPr>
          <a:lstStyle/>
          <a:p>
            <a:r>
              <a:rPr lang="ru-RU" sz="2800" dirty="0"/>
              <a:t>З</a:t>
            </a:r>
            <a:r>
              <a:rPr lang="ru-RU" sz="2800" dirty="0" smtClean="0"/>
              <a:t>атем </a:t>
            </a:r>
            <a:r>
              <a:rPr lang="ru-RU" sz="2800" dirty="0"/>
              <a:t>мы используем тексты Л.Н. Толстого и М. </a:t>
            </a:r>
            <a:r>
              <a:rPr lang="ru-RU" sz="2800" dirty="0" err="1" smtClean="0"/>
              <a:t>Монтессори</a:t>
            </a:r>
            <a:r>
              <a:rPr lang="ru-RU" sz="28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Подбираем родственные слова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Составляем слова из складов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Объясняем смысл текста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427984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51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592" y="3429000"/>
            <a:ext cx="4958408" cy="3429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78" y="-1"/>
            <a:ext cx="4571121" cy="34283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7114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26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77" y="4477510"/>
            <a:ext cx="9036496" cy="1760434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Уникальность методики Зайцева в том, что ее можно использовать с детьми всех возрастов. Занятия разрабатываются в соответствии с возрастом ребенка. Каждое занятие – это новая и  интересная тема. Дети без труда запоминают и прочитывают новые слова и предложения.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803" y="692696"/>
            <a:ext cx="4716106" cy="353707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" y="692695"/>
            <a:ext cx="4475988" cy="3537079"/>
          </a:xfrm>
        </p:spPr>
      </p:pic>
    </p:spTree>
    <p:extLst>
      <p:ext uri="{BB962C8B-B14F-4D97-AF65-F5344CB8AC3E}">
        <p14:creationId xmlns:p14="http://schemas.microsoft.com/office/powerpoint/2010/main" xmlns="" val="87322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0"/>
            <a:ext cx="3908065" cy="52107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551" y="-89137"/>
            <a:ext cx="3974918" cy="52998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185592"/>
            <a:ext cx="5256585" cy="36724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3816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8568952" cy="56886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dirty="0" smtClean="0"/>
              <a:t>Проводится работа с текстом. Дети начинают хорошо ориентироваться в нем, находят заданное слово или предложение, объясняют смысл. Ребята начинают прочитывать склады, затем целые слова. Уникальность данной методики в том, что детям совсем не нужно знание букв и алфавита, они легче и быстрее начинают узнавать и читать склады, слова и даже если ребенок приходит в группу с опозданием, то он тянется за другими ребятами, как за примером, догоняет их и старается ни в чем не уступать. Чувство успеха не заставляет себя ждать.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7304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5" y="267240"/>
            <a:ext cx="4107837" cy="6161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30" y="3263415"/>
            <a:ext cx="5364088" cy="3576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30" y="0"/>
            <a:ext cx="5364088" cy="32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09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20480" cy="65527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 Методика обеспечивает прекрасные результаты при работе с детьми с ОНР, ММД, ЗПР, алалией, аутизмом. Использовать это пособие можно при обучении тех детей,  родной язык для </a:t>
            </a:r>
            <a:r>
              <a:rPr lang="ru-RU" sz="3200" dirty="0">
                <a:latin typeface="+mn-lt"/>
              </a:rPr>
              <a:t>которых не русский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3839"/>
            <a:ext cx="4427984" cy="39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442294"/>
            <a:ext cx="4066530" cy="3178149"/>
          </a:xfrm>
        </p:spPr>
      </p:pic>
    </p:spTree>
    <p:extLst>
      <p:ext uri="{BB962C8B-B14F-4D97-AF65-F5344CB8AC3E}">
        <p14:creationId xmlns:p14="http://schemas.microsoft.com/office/powerpoint/2010/main" xmlns="" val="364021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23928" y="1196752"/>
            <a:ext cx="5040560" cy="3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76672"/>
            <a:ext cx="3744416" cy="600953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методике </a:t>
            </a:r>
            <a:r>
              <a:rPr lang="ru-RU" sz="2000" dirty="0"/>
              <a:t>З</a:t>
            </a:r>
            <a:r>
              <a:rPr lang="ru-RU" sz="2000" dirty="0" smtClean="0"/>
              <a:t>айцева использу</a:t>
            </a:r>
            <a:r>
              <a:rPr lang="ru-RU" sz="2000" dirty="0"/>
              <a:t>ю</a:t>
            </a:r>
            <a:r>
              <a:rPr lang="ru-RU" sz="2000" dirty="0" smtClean="0"/>
              <a:t>тся кубики, таблица со складами и диски с </a:t>
            </a:r>
            <a:r>
              <a:rPr lang="ru-RU" sz="2000" dirty="0" err="1" smtClean="0"/>
              <a:t>попевками</a:t>
            </a:r>
            <a:r>
              <a:rPr lang="ru-RU" sz="2000" dirty="0" smtClean="0"/>
              <a:t>. На основе этого материала были разработаны свои занятия, соблюдая все правила и нюансы присущие методике Зайцева.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Читаем по складам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Читаем целым словом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Не боимся длинных слов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Читаем слова, словосочетания, предложения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Занятия проводится только в игровой, подвижной форме для сбережения здоровья детей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7072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3455"/>
            <a:ext cx="5220072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188640"/>
            <a:ext cx="3921157" cy="65527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Дети не боятся прочитывать длинные слова, сложные предложения, понимают смысл текстов и учатся рассуждать на различные темы. </a:t>
            </a:r>
            <a:r>
              <a:rPr lang="ru-RU" sz="2000" dirty="0" smtClean="0"/>
              <a:t>Быстрота</a:t>
            </a:r>
            <a:r>
              <a:rPr lang="ru-RU" sz="2400" dirty="0" smtClean="0"/>
              <a:t> чтения не главное для данной методики, главным же является вдумчивое прочитывание и понимание смысла. </a:t>
            </a:r>
          </a:p>
          <a:p>
            <a:r>
              <a:rPr lang="ru-RU" sz="2400" dirty="0" smtClean="0"/>
              <a:t>Результаты радуют как детей, так и педагогов, родителей. Учится читать с интересом и радостью – это здорово!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157" y="3257600"/>
            <a:ext cx="52228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43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" y="0"/>
            <a:ext cx="9139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09"/>
            <a:ext cx="4387698" cy="323650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4626"/>
            <a:ext cx="3312368" cy="302433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550224" cy="5184576"/>
          </a:xfrm>
        </p:spPr>
        <p:txBody>
          <a:bodyPr/>
          <a:lstStyle/>
          <a:p>
            <a:pPr algn="l"/>
            <a:r>
              <a:rPr lang="ru-RU" sz="2400" dirty="0" smtClean="0"/>
              <a:t>Процесс выхода в чтение сопровождается следующими преимуществами:</a:t>
            </a:r>
            <a:br>
              <a:rPr lang="ru-RU" sz="2400" dirty="0" smtClean="0"/>
            </a:br>
            <a:r>
              <a:rPr lang="ru-RU" sz="2400" dirty="0" smtClean="0"/>
              <a:t>-ребёнок приобретает навыки грамотного письма.</a:t>
            </a:r>
            <a:br>
              <a:rPr lang="ru-RU" sz="2400" dirty="0" smtClean="0"/>
            </a:br>
            <a:r>
              <a:rPr lang="ru-RU" sz="2400" dirty="0" smtClean="0"/>
              <a:t>-у малыша формируется правильное звукопроизношение.</a:t>
            </a:r>
            <a:br>
              <a:rPr lang="ru-RU" sz="2400" dirty="0" smtClean="0"/>
            </a:br>
            <a:r>
              <a:rPr lang="ru-RU" sz="2400" dirty="0" smtClean="0"/>
              <a:t>-детская речь становится более отчетливой и чистой , поскольку ребенок проговаривает и </a:t>
            </a:r>
            <a:r>
              <a:rPr lang="ru-RU" sz="2400" dirty="0" err="1" smtClean="0"/>
              <a:t>пропевает</a:t>
            </a:r>
            <a:r>
              <a:rPr lang="ru-RU" sz="2400" dirty="0" smtClean="0"/>
              <a:t> склады.</a:t>
            </a:r>
            <a:br>
              <a:rPr lang="ru-RU" sz="2400" dirty="0" smtClean="0"/>
            </a:br>
            <a:r>
              <a:rPr lang="ru-RU" sz="2400" dirty="0" smtClean="0"/>
              <a:t>-активно расширяется словарный запас слов.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65103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5792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3238"/>
            <a:ext cx="4086200" cy="61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032448" cy="583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Кубики Зайцева для учебы и игры. 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Терпения и радости в работе с детьми!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9824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80920" cy="1150064"/>
          </a:xfrm>
        </p:spPr>
        <p:txBody>
          <a:bodyPr/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31354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2" y="188639"/>
            <a:ext cx="9023724" cy="67747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3497802"/>
            <a:ext cx="3707903" cy="21634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07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49" y="12374"/>
            <a:ext cx="8484399" cy="63689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9" y="3573016"/>
            <a:ext cx="3744416" cy="26642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03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20" y="188640"/>
            <a:ext cx="8393781" cy="6295336"/>
          </a:xfrm>
        </p:spPr>
      </p:pic>
    </p:spTree>
    <p:extLst>
      <p:ext uri="{BB962C8B-B14F-4D97-AF65-F5344CB8AC3E}">
        <p14:creationId xmlns:p14="http://schemas.microsoft.com/office/powerpoint/2010/main" xmlns="" val="241019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1" y="332656"/>
            <a:ext cx="8561800" cy="64213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332656"/>
            <a:ext cx="3388660" cy="144016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latin typeface="Arial Black" pitchFamily="34" charset="0"/>
              </a:rPr>
              <a:t>Что такое</a:t>
            </a:r>
          </a:p>
          <a:p>
            <a:r>
              <a:rPr lang="ru-RU" sz="4400" b="1" dirty="0">
                <a:latin typeface="Arial Black" pitchFamily="34" charset="0"/>
              </a:rPr>
              <a:t> </a:t>
            </a:r>
            <a:r>
              <a:rPr lang="ru-RU" sz="4400" b="1" dirty="0" smtClean="0">
                <a:latin typeface="Arial Black" pitchFamily="34" charset="0"/>
              </a:rPr>
              <a:t> склад ?</a:t>
            </a:r>
            <a:endParaRPr lang="ru-RU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17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249"/>
            <a:ext cx="9142452" cy="7346596"/>
          </a:xfrm>
        </p:spPr>
      </p:pic>
    </p:spTree>
    <p:extLst>
      <p:ext uri="{BB962C8B-B14F-4D97-AF65-F5344CB8AC3E}">
        <p14:creationId xmlns:p14="http://schemas.microsoft.com/office/powerpoint/2010/main" xmlns="" val="141062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7504" y="152636"/>
            <a:ext cx="5328592" cy="39964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419872" y="2852936"/>
            <a:ext cx="5566561" cy="38793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49770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60648"/>
            <a:ext cx="3262841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4968552" cy="604867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/>
              <a:t>При разработке методики Зайцев опирался на исследования И.М. Сеченова, Павлова, Ухтомского, Герцена. Разделение сенсорного потока, а потом связывание этих элементов в группы, очень хорошо воспринимаются мозгом. Усилить восприятие можно подачей информации с четко заданным ритмом. Главная идея методики базируется на том, что 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процесс познания должен опираться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 на все формы восприятия ребенка: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Мышление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Слух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Зрение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Двигательная и тактильная память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64904"/>
            <a:ext cx="271804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525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Методика обучения чтению по кубикам Н.Зайцева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Процесс выхода в чтение сопровождается следующими преимуществами: -ребёнок приобретает навыки грамотного письма. -у малыша формируется правильное звукопроизношение. -детская речь становится более отчетливой и чистой , поскольку ребенок проговаривает и пропевает склады. -активно расширяется словарный запас слов.  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чтению по кубикам Н.Зайцева</dc:title>
  <dc:creator>user01</dc:creator>
  <cp:lastModifiedBy>User</cp:lastModifiedBy>
  <cp:revision>24</cp:revision>
  <dcterms:created xsi:type="dcterms:W3CDTF">2017-04-17T12:25:33Z</dcterms:created>
  <dcterms:modified xsi:type="dcterms:W3CDTF">2019-01-29T12:42:15Z</dcterms:modified>
</cp:coreProperties>
</file>